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4401" r:id="rId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5449-B0A6-73516E5E658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5449-B0A6-73516E5E65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5449-B0A6-73516E5E658A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84-5449-B0A6-73516E5E65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35-0645-B0C6-75CDD8BEB68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35-0645-B0C6-75CDD8BEB6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35-0645-B0C6-75CDD8BEB68A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735-0645-B0C6-75CDD8BEB6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17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5449-B0A6-73516E5E658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5449-B0A6-73516E5E65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5449-B0A6-73516E5E658A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84-5449-B0A6-73516E5E65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5449-B0A6-73516E5E658A}"/>
              </c:ext>
            </c:extLst>
          </c:dPt>
          <c:dPt>
            <c:idx val="1"/>
            <c:bubble3D val="0"/>
            <c:spPr>
              <a:solidFill>
                <a:schemeClr val="bg1">
                  <a:lumMod val="50000"/>
                  <a:alpha val="1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5449-B0A6-73516E5E658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5449-B0A6-73516E5E658A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5.3</c:v>
                </c:pt>
                <c:pt idx="1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184-5449-B0A6-73516E5E658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A640-4C0E-4AFB-94AE-F1DFB7841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A830F-EB37-4F7D-A20F-A498231DC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28EF5-4A86-4E0C-9ADA-495444DB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A15AA-16AA-44A5-998D-76F0F75DF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0AC40-B743-49AC-BD9D-33BF7D8E5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22977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1F1DC-945B-44AD-A155-DC11C9C38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EBB09-A9F0-4C68-8E6D-50D56ED02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EAC52-1F8C-4ECE-B073-210D56839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47A667-324A-4B65-B590-99EFEB687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BFF41-9912-4ACD-9D0C-0426FFDB3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28382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7CEA41-3B3C-4FD3-A67A-982846DD7A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C99B9-5E36-4B55-9A52-BFBF0D85F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7EF2-0E46-4849-8CC5-9191A8CCE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E76FB-A722-467B-B1E6-2E8EE3E1A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6DF60-6735-4DF6-9307-8637573D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5038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39F70-5129-458D-9106-278F1BB85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9E6E2-14AF-4003-BA68-EE5EAE727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F8072-7598-427E-87D8-816B4CAA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4928F2-CE48-4269-9F89-930EE94D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335AB-80E7-4EAF-834A-9576A15BC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2942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26602-EC2F-4439-BA38-C9E67B803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768F90-6808-437E-8EEE-5E777FB0A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31EB1-ACDB-4755-A200-491C45260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A0307-16B2-425D-90A6-0C7F33970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45C72-F7CF-48DE-8A15-0DABBA98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97240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17794-5373-4666-9A05-D1A63872C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21D1-0340-4363-969D-C6FA5614F5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F312D1-B88E-4C99-AF8F-D4AB141B21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72A1C5-55DC-40EE-9730-6AAC72890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25075A-AFEC-4B14-8740-8D565324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94022-79A9-4A21-A243-E0D09CC3B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91776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6F1B1-24BC-4A6E-9AE7-E8133F698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32AE6-B0FA-41F4-86DA-F4C55DB58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B406A-EC5D-4AC7-A143-B3674A34D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71388B-371D-47C0-A46F-F27552FAEA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F9D871-9098-4BC6-8188-EC5970904E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81B905-4AF3-4030-A46F-32FFD9E32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D77837-E805-4E77-B35E-5338060C5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74B925-BB9D-4199-AAF3-2A98B0BC8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0973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449DD-E30C-43AC-94D3-A2996F44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2E38EA-10C0-4417-9B2E-1F385C098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0595E-0E59-41ED-98A6-AAB1C4D9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42E31-950C-423D-ACE2-B3C2B81FD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40830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CFB7B8-413D-4C3C-BB62-C00DC5E14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868FDA-DAF0-40AE-8810-A690A5DF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D30D96-165E-41E6-827F-BAD585BAA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76090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B8293-C5CF-404B-8F81-383C296AC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963D0-AC90-43DF-AE61-605A79703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7D4E61-91A2-4C5E-8DF9-8863FF19ED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B2496-BF05-4969-806A-58FF464B6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3799E-A49D-481E-AB35-1C1CAF9C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20858-9901-4E1A-AA46-8E5DD9089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24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1B954-5F72-4CBD-84B1-BD22F52C7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369B9-051D-47EE-B382-0E85F79912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B22F8F-863C-43DA-BCBD-CF4B32024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72BAD-6F96-4A7A-BC16-2E495943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B81F55-554C-41ED-8AD6-C2CF0417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F7DFD-7110-4362-8371-7FE2E53A5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14047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A3AD4-11FF-42B8-ACC4-47965DCDD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4ED55-1215-491F-9161-F256DE734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B3C40-140C-4DB2-AE02-CCC7DA410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64C0B6-E5B4-4DFD-BD5E-68BDFC0F910E}" type="datetimeFigureOut">
              <a:rPr lang="en-PK" smtClean="0"/>
              <a:t>09/03/2022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D05B3-7445-43F5-A9F7-61F2633F0E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9D849E-803C-4B29-AED2-461C00B73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BDDBE-ED84-42AA-B21D-525D98EAD0B7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08341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2" y="511095"/>
            <a:ext cx="9520518" cy="1203781"/>
            <a:chOff x="2668308" y="861425"/>
            <a:chExt cx="19041035" cy="2407561"/>
          </a:xfrm>
        </p:grpSpPr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94" y="861425"/>
              <a:ext cx="8252902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0070C0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lang="en-US" sz="9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317CCE66-09B9-A84D-B197-1F3FC115798F}"/>
              </a:ext>
            </a:extLst>
          </p:cNvPr>
          <p:cNvGrpSpPr/>
          <p:nvPr/>
        </p:nvGrpSpPr>
        <p:grpSpPr>
          <a:xfrm>
            <a:off x="4411956" y="3567317"/>
            <a:ext cx="1477404" cy="1385039"/>
            <a:chOff x="9422545" y="6006229"/>
            <a:chExt cx="3446788" cy="3231299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61EF019-0A1B-B54E-BCAC-02F3A5203DF1}"/>
                </a:ext>
              </a:extLst>
            </p:cNvPr>
            <p:cNvSpPr/>
            <p:nvPr/>
          </p:nvSpPr>
          <p:spPr>
            <a:xfrm>
              <a:off x="9646850" y="6136264"/>
              <a:ext cx="2998175" cy="29981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aphicFrame>
          <p:nvGraphicFramePr>
            <p:cNvPr id="26" name="Chart 25">
              <a:extLst>
                <a:ext uri="{FF2B5EF4-FFF2-40B4-BE49-F238E27FC236}">
                  <a16:creationId xmlns:a16="http://schemas.microsoft.com/office/drawing/2014/main" id="{7A030F5D-DE6F-AE49-B7A7-802DABB95F42}"/>
                </a:ext>
              </a:extLst>
            </p:cNvPr>
            <p:cNvGraphicFramePr/>
            <p:nvPr/>
          </p:nvGraphicFramePr>
          <p:xfrm>
            <a:off x="9422545" y="6006229"/>
            <a:ext cx="3446788" cy="32312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0ADFE3C-3B78-D640-9226-E0511B2EDD66}"/>
                </a:ext>
              </a:extLst>
            </p:cNvPr>
            <p:cNvSpPr txBox="1"/>
            <p:nvPr/>
          </p:nvSpPr>
          <p:spPr>
            <a:xfrm>
              <a:off x="10126335" y="7266787"/>
              <a:ext cx="2039203" cy="53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60%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60A0C6D-8D94-EE4D-89DD-389065A1C7D9}"/>
              </a:ext>
            </a:extLst>
          </p:cNvPr>
          <p:cNvGrpSpPr/>
          <p:nvPr/>
        </p:nvGrpSpPr>
        <p:grpSpPr>
          <a:xfrm>
            <a:off x="6302640" y="3567317"/>
            <a:ext cx="1477404" cy="1385039"/>
            <a:chOff x="13833519" y="6006229"/>
            <a:chExt cx="3446788" cy="3231299"/>
          </a:xfrm>
        </p:grpSpPr>
        <p:graphicFrame>
          <p:nvGraphicFramePr>
            <p:cNvPr id="29" name="Chart 28">
              <a:extLst>
                <a:ext uri="{FF2B5EF4-FFF2-40B4-BE49-F238E27FC236}">
                  <a16:creationId xmlns:a16="http://schemas.microsoft.com/office/drawing/2014/main" id="{4A505B62-09FC-B34B-AD76-7E41BDFB1443}"/>
                </a:ext>
              </a:extLst>
            </p:cNvPr>
            <p:cNvGraphicFramePr/>
            <p:nvPr/>
          </p:nvGraphicFramePr>
          <p:xfrm>
            <a:off x="13833519" y="6006229"/>
            <a:ext cx="3446788" cy="32312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5A13602-AB35-024F-926C-61D024E05C8C}"/>
                </a:ext>
              </a:extLst>
            </p:cNvPr>
            <p:cNvSpPr txBox="1"/>
            <p:nvPr/>
          </p:nvSpPr>
          <p:spPr>
            <a:xfrm>
              <a:off x="14537309" y="7267940"/>
              <a:ext cx="2039203" cy="53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45%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767D3D6-1E92-D74F-A656-CCEBF2697131}"/>
              </a:ext>
            </a:extLst>
          </p:cNvPr>
          <p:cNvGrpSpPr/>
          <p:nvPr/>
        </p:nvGrpSpPr>
        <p:grpSpPr>
          <a:xfrm>
            <a:off x="5385870" y="4744413"/>
            <a:ext cx="1477404" cy="1385039"/>
            <a:chOff x="9422545" y="6006229"/>
            <a:chExt cx="3446788" cy="3231299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8E439801-3FEF-C842-8F4F-14AAB5C75759}"/>
                </a:ext>
              </a:extLst>
            </p:cNvPr>
            <p:cNvSpPr/>
            <p:nvPr/>
          </p:nvSpPr>
          <p:spPr>
            <a:xfrm>
              <a:off x="9646850" y="6136264"/>
              <a:ext cx="2998175" cy="29981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aphicFrame>
          <p:nvGraphicFramePr>
            <p:cNvPr id="35" name="Chart 34">
              <a:extLst>
                <a:ext uri="{FF2B5EF4-FFF2-40B4-BE49-F238E27FC236}">
                  <a16:creationId xmlns:a16="http://schemas.microsoft.com/office/drawing/2014/main" id="{7069E49D-DE2B-5940-95D3-27378E88FB30}"/>
                </a:ext>
              </a:extLst>
            </p:cNvPr>
            <p:cNvGraphicFramePr/>
            <p:nvPr/>
          </p:nvGraphicFramePr>
          <p:xfrm>
            <a:off x="9422545" y="6006229"/>
            <a:ext cx="3446788" cy="32312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31C71197-EF32-FD4E-B437-388277A25978}"/>
                </a:ext>
              </a:extLst>
            </p:cNvPr>
            <p:cNvSpPr txBox="1"/>
            <p:nvPr/>
          </p:nvSpPr>
          <p:spPr>
            <a:xfrm>
              <a:off x="10126335" y="7266787"/>
              <a:ext cx="2039203" cy="53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60%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3CF9B4B-52B3-244A-BAEF-CC762C075647}"/>
              </a:ext>
            </a:extLst>
          </p:cNvPr>
          <p:cNvGrpSpPr/>
          <p:nvPr/>
        </p:nvGrpSpPr>
        <p:grpSpPr>
          <a:xfrm>
            <a:off x="5385870" y="2390220"/>
            <a:ext cx="1477404" cy="1385039"/>
            <a:chOff x="9422545" y="6006229"/>
            <a:chExt cx="3446788" cy="3231299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FDAE079-2FCA-B447-BDAD-BEEA43902881}"/>
                </a:ext>
              </a:extLst>
            </p:cNvPr>
            <p:cNvSpPr/>
            <p:nvPr/>
          </p:nvSpPr>
          <p:spPr>
            <a:xfrm>
              <a:off x="9646850" y="6136264"/>
              <a:ext cx="2998175" cy="299817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b="1"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5C484479-8B11-1948-90C9-C2002500E85D}"/>
                </a:ext>
              </a:extLst>
            </p:cNvPr>
            <p:cNvGraphicFramePr/>
            <p:nvPr/>
          </p:nvGraphicFramePr>
          <p:xfrm>
            <a:off x="9422545" y="6006229"/>
            <a:ext cx="3446788" cy="323129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FE58B6E-C003-364D-9020-49DED66C913A}"/>
                </a:ext>
              </a:extLst>
            </p:cNvPr>
            <p:cNvSpPr txBox="1"/>
            <p:nvPr/>
          </p:nvSpPr>
          <p:spPr>
            <a:xfrm>
              <a:off x="10126335" y="7266787"/>
              <a:ext cx="2039203" cy="53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60%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C1A0334-E516-584C-8B05-DE5A11D952AE}"/>
              </a:ext>
            </a:extLst>
          </p:cNvPr>
          <p:cNvGrpSpPr/>
          <p:nvPr/>
        </p:nvGrpSpPr>
        <p:grpSpPr>
          <a:xfrm>
            <a:off x="7879035" y="2744185"/>
            <a:ext cx="3157164" cy="3432225"/>
            <a:chOff x="15754895" y="5488369"/>
            <a:chExt cx="6314328" cy="6864448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022C7BF-6EBA-B74B-BDE2-3CEC6889D647}"/>
                </a:ext>
              </a:extLst>
            </p:cNvPr>
            <p:cNvGrpSpPr/>
            <p:nvPr/>
          </p:nvGrpSpPr>
          <p:grpSpPr>
            <a:xfrm>
              <a:off x="15754895" y="5488369"/>
              <a:ext cx="6314327" cy="1815882"/>
              <a:chOff x="16086654" y="5380673"/>
              <a:chExt cx="6314327" cy="1815882"/>
            </a:xfrm>
          </p:grpSpPr>
          <p:sp>
            <p:nvSpPr>
              <p:cNvPr id="45" name="CuadroTexto 351">
                <a:extLst>
                  <a:ext uri="{FF2B5EF4-FFF2-40B4-BE49-F238E27FC236}">
                    <a16:creationId xmlns:a16="http://schemas.microsoft.com/office/drawing/2014/main" id="{65DE7C01-9ECD-B848-96CF-FB2D7CB70212}"/>
                  </a:ext>
                </a:extLst>
              </p:cNvPr>
              <p:cNvSpPr txBox="1"/>
              <p:nvPr/>
            </p:nvSpPr>
            <p:spPr>
              <a:xfrm>
                <a:off x="16086654" y="5903893"/>
                <a:ext cx="6314327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46" name="CuadroTexto 395">
                <a:extLst>
                  <a:ext uri="{FF2B5EF4-FFF2-40B4-BE49-F238E27FC236}">
                    <a16:creationId xmlns:a16="http://schemas.microsoft.com/office/drawing/2014/main" id="{4CC029FB-1773-DC4C-87E7-63674488345B}"/>
                  </a:ext>
                </a:extLst>
              </p:cNvPr>
              <p:cNvSpPr txBox="1"/>
              <p:nvPr/>
            </p:nvSpPr>
            <p:spPr>
              <a:xfrm flipH="1">
                <a:off x="16149566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Identify</a:t>
                </a: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053DEAE7-E53E-3A47-80FE-3DE286AA42B4}"/>
                </a:ext>
              </a:extLst>
            </p:cNvPr>
            <p:cNvGrpSpPr/>
            <p:nvPr/>
          </p:nvGrpSpPr>
          <p:grpSpPr>
            <a:xfrm>
              <a:off x="15754896" y="10536935"/>
              <a:ext cx="6314327" cy="1815882"/>
              <a:chOff x="16086654" y="5380673"/>
              <a:chExt cx="6314327" cy="1815882"/>
            </a:xfrm>
          </p:grpSpPr>
          <p:sp>
            <p:nvSpPr>
              <p:cNvPr id="48" name="CuadroTexto 351">
                <a:extLst>
                  <a:ext uri="{FF2B5EF4-FFF2-40B4-BE49-F238E27FC236}">
                    <a16:creationId xmlns:a16="http://schemas.microsoft.com/office/drawing/2014/main" id="{23523DF0-3589-6A45-93E3-6F6FDC7B5035}"/>
                  </a:ext>
                </a:extLst>
              </p:cNvPr>
              <p:cNvSpPr txBox="1"/>
              <p:nvPr/>
            </p:nvSpPr>
            <p:spPr>
              <a:xfrm>
                <a:off x="16086654" y="5903893"/>
                <a:ext cx="6314327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>
                    <a:latin typeface="Century Gothic" panose="020B0502020202020204" pitchFamily="34" charset="0"/>
                    <a:ea typeface="Lato Light" panose="020F0502020204030203" pitchFamily="34" charset="0"/>
                    <a:cs typeface="Lato Light" panose="020F0502020204030203" pitchFamily="34" charset="0"/>
                  </a:rPr>
                  <a:t>Promotions only work as well as the marketing is the study and management.</a:t>
                </a:r>
              </a:p>
            </p:txBody>
          </p:sp>
          <p:sp>
            <p:nvSpPr>
              <p:cNvPr id="49" name="CuadroTexto 395">
                <a:extLst>
                  <a:ext uri="{FF2B5EF4-FFF2-40B4-BE49-F238E27FC236}">
                    <a16:creationId xmlns:a16="http://schemas.microsoft.com/office/drawing/2014/main" id="{C81192AE-33AE-B649-A4A5-C9F1153BEF20}"/>
                  </a:ext>
                </a:extLst>
              </p:cNvPr>
              <p:cNvSpPr txBox="1"/>
              <p:nvPr/>
            </p:nvSpPr>
            <p:spPr>
              <a:xfrm flipH="1">
                <a:off x="16149566" y="5380673"/>
                <a:ext cx="2007570" cy="615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b="1" dirty="0">
                    <a:solidFill>
                      <a:schemeClr val="tx2"/>
                    </a:solidFill>
                    <a:latin typeface="Century Gothic" panose="020B0502020202020204" pitchFamily="34" charset="0"/>
                    <a:ea typeface="Lato" charset="0"/>
                    <a:cs typeface="Lato" charset="0"/>
                  </a:rPr>
                  <a:t>Advertise</a:t>
                </a:r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2824562-BAB1-2645-A578-E52FF37A3A83}"/>
              </a:ext>
            </a:extLst>
          </p:cNvPr>
          <p:cNvGrpSpPr/>
          <p:nvPr/>
        </p:nvGrpSpPr>
        <p:grpSpPr>
          <a:xfrm flipH="1">
            <a:off x="1201687" y="2744186"/>
            <a:ext cx="3157164" cy="907941"/>
            <a:chOff x="16086654" y="5380673"/>
            <a:chExt cx="6314327" cy="1815879"/>
          </a:xfrm>
        </p:grpSpPr>
        <p:sp>
          <p:nvSpPr>
            <p:cNvPr id="55" name="CuadroTexto 351">
              <a:extLst>
                <a:ext uri="{FF2B5EF4-FFF2-40B4-BE49-F238E27FC236}">
                  <a16:creationId xmlns:a16="http://schemas.microsoft.com/office/drawing/2014/main" id="{ABB71C40-88D8-D14B-BC03-56EE06A62F27}"/>
                </a:ext>
              </a:extLst>
            </p:cNvPr>
            <p:cNvSpPr txBox="1"/>
            <p:nvPr/>
          </p:nvSpPr>
          <p:spPr>
            <a:xfrm>
              <a:off x="16086654" y="5903892"/>
              <a:ext cx="6314327" cy="1292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 is the study and management.</a:t>
              </a:r>
            </a:p>
          </p:txBody>
        </p:sp>
        <p:sp>
          <p:nvSpPr>
            <p:cNvPr id="56" name="CuadroTexto 395">
              <a:extLst>
                <a:ext uri="{FF2B5EF4-FFF2-40B4-BE49-F238E27FC236}">
                  <a16:creationId xmlns:a16="http://schemas.microsoft.com/office/drawing/2014/main" id="{66E33E71-3D09-6447-9D80-C85BB2E6B731}"/>
                </a:ext>
              </a:extLst>
            </p:cNvPr>
            <p:cNvSpPr txBox="1"/>
            <p:nvPr/>
          </p:nvSpPr>
          <p:spPr>
            <a:xfrm flipH="1">
              <a:off x="16149566" y="5380673"/>
              <a:ext cx="200757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Develop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4365440E-B83E-0A42-A62F-D6269B1457FF}"/>
              </a:ext>
            </a:extLst>
          </p:cNvPr>
          <p:cNvGrpSpPr/>
          <p:nvPr/>
        </p:nvGrpSpPr>
        <p:grpSpPr>
          <a:xfrm flipH="1">
            <a:off x="1201686" y="5268469"/>
            <a:ext cx="3157164" cy="907941"/>
            <a:chOff x="16086654" y="5380673"/>
            <a:chExt cx="6314327" cy="1815879"/>
          </a:xfrm>
        </p:grpSpPr>
        <p:sp>
          <p:nvSpPr>
            <p:cNvPr id="53" name="CuadroTexto 351">
              <a:extLst>
                <a:ext uri="{FF2B5EF4-FFF2-40B4-BE49-F238E27FC236}">
                  <a16:creationId xmlns:a16="http://schemas.microsoft.com/office/drawing/2014/main" id="{6B9B3CE2-32B5-C54E-82FE-8FC22756E442}"/>
                </a:ext>
              </a:extLst>
            </p:cNvPr>
            <p:cNvSpPr txBox="1"/>
            <p:nvPr/>
          </p:nvSpPr>
          <p:spPr>
            <a:xfrm>
              <a:off x="16086654" y="5903892"/>
              <a:ext cx="6314327" cy="1292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 is the study and management.</a:t>
              </a:r>
            </a:p>
          </p:txBody>
        </p:sp>
        <p:sp>
          <p:nvSpPr>
            <p:cNvPr id="54" name="CuadroTexto 395">
              <a:extLst>
                <a:ext uri="{FF2B5EF4-FFF2-40B4-BE49-F238E27FC236}">
                  <a16:creationId xmlns:a16="http://schemas.microsoft.com/office/drawing/2014/main" id="{2072D8F6-F3EB-0E4D-B8EB-8D27C77EAD36}"/>
                </a:ext>
              </a:extLst>
            </p:cNvPr>
            <p:cNvSpPr txBox="1"/>
            <p:nvPr/>
          </p:nvSpPr>
          <p:spPr>
            <a:xfrm flipH="1">
              <a:off x="16149566" y="5380673"/>
              <a:ext cx="200757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>
                  <a:solidFill>
                    <a:schemeClr val="tx2"/>
                  </a:solidFill>
                  <a:latin typeface="Century Gothic" panose="020B0502020202020204" pitchFamily="34" charset="0"/>
                  <a:ea typeface="Lato" charset="0"/>
                  <a:cs typeface="Lato" charset="0"/>
                </a:rPr>
                <a:t>Analyze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455F1017-06BB-5349-8BA3-F49392CBBFFE}"/>
              </a:ext>
            </a:extLst>
          </p:cNvPr>
          <p:cNvSpPr/>
          <p:nvPr/>
        </p:nvSpPr>
        <p:spPr>
          <a:xfrm>
            <a:off x="4452742" y="2836121"/>
            <a:ext cx="130805" cy="1308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7FE3B4A8-ADB5-5742-9D2B-80887522FD73}"/>
              </a:ext>
            </a:extLst>
          </p:cNvPr>
          <p:cNvSpPr/>
          <p:nvPr/>
        </p:nvSpPr>
        <p:spPr>
          <a:xfrm>
            <a:off x="4452742" y="5343577"/>
            <a:ext cx="130805" cy="13080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0264E285-A692-A24C-88C5-BA4962C06834}"/>
              </a:ext>
            </a:extLst>
          </p:cNvPr>
          <p:cNvSpPr/>
          <p:nvPr/>
        </p:nvSpPr>
        <p:spPr>
          <a:xfrm>
            <a:off x="7680695" y="2836121"/>
            <a:ext cx="130805" cy="13080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79885A1-62B6-644D-AF15-3FA88426ECBC}"/>
              </a:ext>
            </a:extLst>
          </p:cNvPr>
          <p:cNvSpPr/>
          <p:nvPr/>
        </p:nvSpPr>
        <p:spPr>
          <a:xfrm>
            <a:off x="7680695" y="5343577"/>
            <a:ext cx="130805" cy="13080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latin typeface="Century Gothic" panose="020B0502020202020204" pitchFamily="34" charset="0"/>
            </a:endParaRPr>
          </a:p>
        </p:txBody>
      </p:sp>
      <p:sp>
        <p:nvSpPr>
          <p:cNvPr id="2" name="Diagonal Stripe 1">
            <a:extLst>
              <a:ext uri="{FF2B5EF4-FFF2-40B4-BE49-F238E27FC236}">
                <a16:creationId xmlns:a16="http://schemas.microsoft.com/office/drawing/2014/main" id="{278EC7C7-1277-4171-923B-C5BDE2343F61}"/>
              </a:ext>
            </a:extLst>
          </p:cNvPr>
          <p:cNvSpPr/>
          <p:nvPr/>
        </p:nvSpPr>
        <p:spPr>
          <a:xfrm>
            <a:off x="1" y="0"/>
            <a:ext cx="2447778" cy="1659988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Diagonal Stripe 42">
            <a:extLst>
              <a:ext uri="{FF2B5EF4-FFF2-40B4-BE49-F238E27FC236}">
                <a16:creationId xmlns:a16="http://schemas.microsoft.com/office/drawing/2014/main" id="{B424B251-29C1-40A7-A58B-53A045A3098B}"/>
              </a:ext>
            </a:extLst>
          </p:cNvPr>
          <p:cNvSpPr/>
          <p:nvPr/>
        </p:nvSpPr>
        <p:spPr>
          <a:xfrm rot="5400000">
            <a:off x="9971415" y="-244298"/>
            <a:ext cx="1950687" cy="2490484"/>
          </a:xfrm>
          <a:prstGeom prst="diagStri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628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93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5</cp:revision>
  <dcterms:created xsi:type="dcterms:W3CDTF">2022-09-02T08:51:17Z</dcterms:created>
  <dcterms:modified xsi:type="dcterms:W3CDTF">2022-09-03T08:48:25Z</dcterms:modified>
</cp:coreProperties>
</file>